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5" r:id="rId5"/>
    <p:sldId id="266" r:id="rId6"/>
    <p:sldId id="276" r:id="rId7"/>
    <p:sldId id="268" r:id="rId8"/>
    <p:sldId id="277" r:id="rId9"/>
    <p:sldId id="270" r:id="rId10"/>
    <p:sldId id="278" r:id="rId11"/>
    <p:sldId id="272" r:id="rId12"/>
    <p:sldId id="279" r:id="rId13"/>
    <p:sldId id="274" r:id="rId14"/>
    <p:sldId id="27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4A5CD-14E5-4D50-B53D-CEEBFE0A626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2F14C-CFCF-41D0-88D6-5686702487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3420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4554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11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0018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8006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75015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57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9266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1748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7647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3823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8475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6223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204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10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8891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26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30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717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765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910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625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333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552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8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78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459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0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10553" y="2456892"/>
            <a:ext cx="9170894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One Body In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Christ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Inspired by: John 10: 10, Luke 4: 19, St Teresa of Avila, Romans 12: 5-7, John 15: 1-8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5945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96980" y="2334489"/>
            <a:ext cx="9040969" cy="21890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When we eat this bread, when we drink this cup,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one Body in Christ.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Through his dying and his rising, </a:t>
            </a:r>
            <a:endParaRPr lang="en-AU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</a:t>
            </a:r>
            <a:r>
              <a:rPr lang="en-AU" b="1" dirty="0" smtClean="0">
                <a:solidFill>
                  <a:schemeClr val="bg1"/>
                </a:solidFill>
              </a:rPr>
              <a:t>e </a:t>
            </a:r>
            <a:r>
              <a:rPr lang="en-AU" b="1" dirty="0">
                <a:solidFill>
                  <a:schemeClr val="bg1"/>
                </a:solidFill>
              </a:rPr>
              <a:t>are one Body in Christ</a:t>
            </a:r>
            <a:r>
              <a:rPr lang="en-AU" b="1" dirty="0" smtClean="0">
                <a:solidFill>
                  <a:schemeClr val="bg1"/>
                </a:solidFill>
              </a:rPr>
              <a:t>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1184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7795"/>
            <a:ext cx="8534400" cy="2182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 lives in us as we live in </a:t>
            </a:r>
            <a:r>
              <a:rPr lang="en-AU" dirty="0" smtClean="0">
                <a:solidFill>
                  <a:schemeClr val="bg1"/>
                </a:solidFill>
              </a:rPr>
              <a:t>him,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</a:t>
            </a:r>
            <a:r>
              <a:rPr lang="en-AU" dirty="0" smtClean="0">
                <a:solidFill>
                  <a:schemeClr val="bg1"/>
                </a:solidFill>
              </a:rPr>
              <a:t>ithout </a:t>
            </a:r>
            <a:r>
              <a:rPr lang="en-AU" dirty="0">
                <a:solidFill>
                  <a:schemeClr val="bg1"/>
                </a:solidFill>
              </a:rPr>
              <a:t>him we cannot have life.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the branches and he is the vine,		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Without him we cannot have life.</a:t>
            </a:r>
          </a:p>
        </p:txBody>
      </p:sp>
    </p:spTree>
    <p:extLst>
      <p:ext uri="{BB962C8B-B14F-4D97-AF65-F5344CB8AC3E}">
        <p14:creationId xmlns:p14="http://schemas.microsoft.com/office/powerpoint/2010/main" val="3720448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96980" y="2334489"/>
            <a:ext cx="9040969" cy="21890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When we eat this bread, when we drink this cup,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one Body in Christ.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Through his dying and his rising, </a:t>
            </a:r>
            <a:endParaRPr lang="en-AU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</a:t>
            </a:r>
            <a:r>
              <a:rPr lang="en-AU" b="1" dirty="0" smtClean="0">
                <a:solidFill>
                  <a:schemeClr val="bg1"/>
                </a:solidFill>
              </a:rPr>
              <a:t>e </a:t>
            </a:r>
            <a:r>
              <a:rPr lang="en-AU" b="1" dirty="0">
                <a:solidFill>
                  <a:schemeClr val="bg1"/>
                </a:solidFill>
              </a:rPr>
              <a:t>are one Body in Christ</a:t>
            </a:r>
            <a:r>
              <a:rPr lang="en-AU" b="1" dirty="0" smtClean="0">
                <a:solidFill>
                  <a:schemeClr val="bg1"/>
                </a:solidFill>
              </a:rPr>
              <a:t>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5059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7795"/>
            <a:ext cx="8534400" cy="2182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Together we come to the table, 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</a:t>
            </a:r>
            <a:r>
              <a:rPr lang="en-AU" dirty="0" smtClean="0">
                <a:solidFill>
                  <a:schemeClr val="bg1"/>
                </a:solidFill>
              </a:rPr>
              <a:t>ogether </a:t>
            </a:r>
            <a:r>
              <a:rPr lang="en-AU" dirty="0">
                <a:solidFill>
                  <a:schemeClr val="bg1"/>
                </a:solidFill>
              </a:rPr>
              <a:t>we share in new life.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Through living this mystery now may we become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One body, one spirit in Christ.</a:t>
            </a:r>
          </a:p>
        </p:txBody>
      </p:sp>
    </p:spTree>
    <p:extLst>
      <p:ext uri="{BB962C8B-B14F-4D97-AF65-F5344CB8AC3E}">
        <p14:creationId xmlns:p14="http://schemas.microsoft.com/office/powerpoint/2010/main" val="3575432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96980" y="3123896"/>
            <a:ext cx="9040969" cy="21178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When we eat this bread, when we drink this cup,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one Body in Christ.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Through his dying and his rising, </a:t>
            </a:r>
            <a:endParaRPr lang="en-AU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</a:t>
            </a:r>
            <a:r>
              <a:rPr lang="en-AU" b="1" dirty="0" smtClean="0">
                <a:solidFill>
                  <a:schemeClr val="bg1"/>
                </a:solidFill>
              </a:rPr>
              <a:t>e </a:t>
            </a:r>
            <a:r>
              <a:rPr lang="en-AU" b="1" dirty="0">
                <a:solidFill>
                  <a:schemeClr val="bg1"/>
                </a:solidFill>
              </a:rPr>
              <a:t>are one Body in Christ</a:t>
            </a:r>
            <a:r>
              <a:rPr lang="en-AU" b="1" dirty="0" smtClean="0">
                <a:solidFill>
                  <a:schemeClr val="bg1"/>
                </a:solidFill>
              </a:rPr>
              <a:t>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510553" y="170892"/>
            <a:ext cx="9170894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One Body In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Christ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Inspired by: John 10: 10, Luke 4: 19, St Teresa of Avila, Romans 12: 5-7, John 15: 1-8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18017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Rot="1" noChangeArrowheads="1"/>
          </p:cNvSpPr>
          <p:nvPr/>
        </p:nvSpPr>
        <p:spPr>
          <a:xfrm>
            <a:off x="1596980" y="3123896"/>
            <a:ext cx="9040969" cy="2117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b="1" smtClean="0">
                <a:solidFill>
                  <a:schemeClr val="bg1"/>
                </a:solidFill>
              </a:rPr>
              <a:t>When we eat this bread, when we drink this cup,</a:t>
            </a:r>
            <a:endParaRPr lang="en-AU" smtClean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AU" b="1" smtClean="0">
                <a:solidFill>
                  <a:schemeClr val="bg1"/>
                </a:solidFill>
              </a:rPr>
              <a:t>We are one Body in Christ.</a:t>
            </a:r>
            <a:endParaRPr lang="en-AU" smtClean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AU" b="1" smtClean="0">
                <a:solidFill>
                  <a:schemeClr val="bg1"/>
                </a:solidFill>
              </a:rPr>
              <a:t>Through his dying and his rising,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AU" b="1" smtClean="0">
                <a:solidFill>
                  <a:schemeClr val="bg1"/>
                </a:solidFill>
              </a:rPr>
              <a:t>We are one Body in Christ.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510553" y="170892"/>
            <a:ext cx="9170894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One Body In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Christ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Inspired by: John 10: 10, Luke 4: 19, St Teresa of Avila, Romans 12: 5-7, John 15: 1-8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52996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7795"/>
            <a:ext cx="8534400" cy="2182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 came that we might have life,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That we might have life to the full.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 is the shepherd who laid down his life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So we would have life to the full.</a:t>
            </a:r>
            <a:endParaRPr lang="en-US" sz="1900" dirty="0">
              <a:solidFill>
                <a:schemeClr val="bg1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0961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96980" y="2334489"/>
            <a:ext cx="9040969" cy="21890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When we eat this bread, when we drink this cup,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one Body in Christ.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Through his dying and his rising, </a:t>
            </a:r>
            <a:endParaRPr lang="en-AU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</a:t>
            </a:r>
            <a:r>
              <a:rPr lang="en-AU" b="1" dirty="0" smtClean="0">
                <a:solidFill>
                  <a:schemeClr val="bg1"/>
                </a:solidFill>
              </a:rPr>
              <a:t>e </a:t>
            </a:r>
            <a:r>
              <a:rPr lang="en-AU" b="1" dirty="0">
                <a:solidFill>
                  <a:schemeClr val="bg1"/>
                </a:solidFill>
              </a:rPr>
              <a:t>are one Body in Christ</a:t>
            </a:r>
            <a:r>
              <a:rPr lang="en-AU" b="1" dirty="0" smtClean="0">
                <a:solidFill>
                  <a:schemeClr val="bg1"/>
                </a:solidFill>
              </a:rPr>
              <a:t>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27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7795"/>
            <a:ext cx="8534400" cy="2182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 came to set prisoners free, 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</a:t>
            </a:r>
            <a:r>
              <a:rPr lang="en-AU" dirty="0" smtClean="0">
                <a:solidFill>
                  <a:schemeClr val="bg1"/>
                </a:solidFill>
              </a:rPr>
              <a:t>o </a:t>
            </a:r>
            <a:r>
              <a:rPr lang="en-AU" dirty="0">
                <a:solidFill>
                  <a:schemeClr val="bg1"/>
                </a:solidFill>
              </a:rPr>
              <a:t>bring Good News to the poor.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 came to give sight to all who are blind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justice and freedom for all.</a:t>
            </a:r>
          </a:p>
        </p:txBody>
      </p:sp>
    </p:spTree>
    <p:extLst>
      <p:ext uri="{BB962C8B-B14F-4D97-AF65-F5344CB8AC3E}">
        <p14:creationId xmlns:p14="http://schemas.microsoft.com/office/powerpoint/2010/main" val="1819034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96980" y="2334489"/>
            <a:ext cx="9040969" cy="21890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When we eat this bread, when we drink this cup,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one Body in Christ.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Through his dying and his rising, </a:t>
            </a:r>
            <a:endParaRPr lang="en-AU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</a:t>
            </a:r>
            <a:r>
              <a:rPr lang="en-AU" b="1" dirty="0" smtClean="0">
                <a:solidFill>
                  <a:schemeClr val="bg1"/>
                </a:solidFill>
              </a:rPr>
              <a:t>e </a:t>
            </a:r>
            <a:r>
              <a:rPr lang="en-AU" b="1" dirty="0">
                <a:solidFill>
                  <a:schemeClr val="bg1"/>
                </a:solidFill>
              </a:rPr>
              <a:t>are one Body in Christ</a:t>
            </a:r>
            <a:r>
              <a:rPr lang="en-AU" b="1" dirty="0" smtClean="0">
                <a:solidFill>
                  <a:schemeClr val="bg1"/>
                </a:solidFill>
              </a:rPr>
              <a:t>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5654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7795"/>
            <a:ext cx="8534400" cy="2182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Now we are his body on earth. 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We </a:t>
            </a:r>
            <a:r>
              <a:rPr lang="en-AU" dirty="0">
                <a:solidFill>
                  <a:schemeClr val="bg1"/>
                </a:solidFill>
              </a:rPr>
              <a:t>are his hands and his feet.	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have been called to be Jesus each day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everyone that we meet.</a:t>
            </a:r>
          </a:p>
        </p:txBody>
      </p:sp>
    </p:spTree>
    <p:extLst>
      <p:ext uri="{BB962C8B-B14F-4D97-AF65-F5344CB8AC3E}">
        <p14:creationId xmlns:p14="http://schemas.microsoft.com/office/powerpoint/2010/main" val="1141945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96980" y="2334489"/>
            <a:ext cx="9040969" cy="21890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When we eat this bread, when we drink this cup,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one Body in Christ.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Through his dying and his rising, </a:t>
            </a:r>
            <a:endParaRPr lang="en-AU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</a:t>
            </a:r>
            <a:r>
              <a:rPr lang="en-AU" b="1" dirty="0" smtClean="0">
                <a:solidFill>
                  <a:schemeClr val="bg1"/>
                </a:solidFill>
              </a:rPr>
              <a:t>e </a:t>
            </a:r>
            <a:r>
              <a:rPr lang="en-AU" b="1" dirty="0">
                <a:solidFill>
                  <a:schemeClr val="bg1"/>
                </a:solidFill>
              </a:rPr>
              <a:t>are one Body in Christ</a:t>
            </a:r>
            <a:r>
              <a:rPr lang="en-AU" b="1" dirty="0" smtClean="0">
                <a:solidFill>
                  <a:schemeClr val="bg1"/>
                </a:solidFill>
              </a:rPr>
              <a:t>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952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7795"/>
            <a:ext cx="8534400" cy="2182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Though many, we are one body, </a:t>
            </a:r>
            <a:endParaRPr lang="en-A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</a:t>
            </a:r>
            <a:r>
              <a:rPr lang="en-AU" dirty="0" smtClean="0">
                <a:solidFill>
                  <a:schemeClr val="bg1"/>
                </a:solidFill>
              </a:rPr>
              <a:t>ne </a:t>
            </a:r>
            <a:r>
              <a:rPr lang="en-AU" dirty="0">
                <a:solidFill>
                  <a:schemeClr val="bg1"/>
                </a:solidFill>
              </a:rPr>
              <a:t>body in Christ and in faith.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The gifts that we have we are given to share,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For the good of the world each day.</a:t>
            </a:r>
          </a:p>
        </p:txBody>
      </p:sp>
    </p:spTree>
    <p:extLst>
      <p:ext uri="{BB962C8B-B14F-4D97-AF65-F5344CB8AC3E}">
        <p14:creationId xmlns:p14="http://schemas.microsoft.com/office/powerpoint/2010/main" val="1554327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513</Words>
  <Application>Microsoft Office PowerPoint</Application>
  <PresentationFormat>Widescreen</PresentationFormat>
  <Paragraphs>71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2015-12-22T03:39:47Z</dcterms:created>
  <dcterms:modified xsi:type="dcterms:W3CDTF">2016-02-04T11:22:27Z</dcterms:modified>
</cp:coreProperties>
</file>